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8F112-5DE7-4316-9DD9-1FCA69BA4B56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32E4A-E7FA-4371-BCF2-A9AAC4D71C7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Segoe Print" pitchFamily="2" charset="0"/>
              </a:rPr>
              <a:t>Рівноприскорений рух.</a:t>
            </a:r>
            <a:endParaRPr lang="ru-RU" dirty="0">
              <a:solidFill>
                <a:srgbClr val="FF0000"/>
              </a:solidFill>
              <a:latin typeface="Segoe Print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mtClean="0">
                <a:solidFill>
                  <a:srgbClr val="FF0000"/>
                </a:solidFill>
                <a:latin typeface="Segoe Print" pitchFamily="2" charset="0"/>
              </a:rPr>
              <a:t>Прискорення.</a:t>
            </a:r>
            <a:endParaRPr lang="ru-RU" dirty="0">
              <a:solidFill>
                <a:srgbClr val="FF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6761" y="2415562"/>
            <a:ext cx="6790477" cy="289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Розв'язування задач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857496"/>
            <a:ext cx="3761905" cy="11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571612"/>
            <a:ext cx="62388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Повторюємо кінематику.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Механічний рух</a:t>
            </a:r>
          </a:p>
          <a:p>
            <a:r>
              <a:rPr lang="uk-UA" dirty="0" smtClean="0"/>
              <a:t>Матеріальна точка</a:t>
            </a: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071810"/>
            <a:ext cx="833488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Даємо означення прискорення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85926"/>
            <a:ext cx="3047619" cy="1819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1428736"/>
            <a:ext cx="385801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329596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85728"/>
            <a:ext cx="3933825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5500702"/>
            <a:ext cx="37147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Дізнаємось який рух називають рівноприскореним прямолінійним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428868"/>
            <a:ext cx="339833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571744"/>
            <a:ext cx="37147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FF0000"/>
                </a:solidFill>
              </a:rPr>
              <a:t>Визначаємо швидкість рівноприскореного прямолінійного руху</a:t>
            </a:r>
            <a:endParaRPr lang="ru-RU" sz="32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6"/>
            <a:ext cx="6504762" cy="238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143248"/>
            <a:ext cx="2457450" cy="371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285728"/>
            <a:ext cx="6647620" cy="292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Переміщення. Рівняння координати.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428736"/>
            <a:ext cx="2552381" cy="4514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929058" y="2000240"/>
            <a:ext cx="350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Геометричний зміст переміщення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000372"/>
            <a:ext cx="357190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14290"/>
            <a:ext cx="3838096" cy="128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857364"/>
            <a:ext cx="37814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3714752"/>
            <a:ext cx="38290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5984" y="5572140"/>
            <a:ext cx="33623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36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Рівноприскорений рух.</vt:lpstr>
      <vt:lpstr>Повторюємо кінематику.</vt:lpstr>
      <vt:lpstr>Даємо означення прискорення</vt:lpstr>
      <vt:lpstr>Презентация PowerPoint</vt:lpstr>
      <vt:lpstr>Дізнаємось який рух називають рівноприскореним прямолінійним</vt:lpstr>
      <vt:lpstr>Визначаємо швидкість рівноприскореного прямолінійного руху</vt:lpstr>
      <vt:lpstr>Презентация PowerPoint</vt:lpstr>
      <vt:lpstr>Переміщення. Рівняння координати.</vt:lpstr>
      <vt:lpstr>Презентация PowerPoint</vt:lpstr>
      <vt:lpstr>Презентация PowerPoint</vt:lpstr>
      <vt:lpstr>Розв'язування задач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Наташа</cp:lastModifiedBy>
  <cp:revision>4</cp:revision>
  <dcterms:created xsi:type="dcterms:W3CDTF">2018-02-13T16:21:36Z</dcterms:created>
  <dcterms:modified xsi:type="dcterms:W3CDTF">2018-02-14T11:13:23Z</dcterms:modified>
</cp:coreProperties>
</file>