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38FD7-DB3C-4398-8FA2-F747D80E5EC4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D34A5-2E0C-4684-8122-C123CDB5A8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Підготовка до контрольної роботи.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Вектори на площині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3" y="357166"/>
            <a:ext cx="8310233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Домашнє завдання.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3098"/>
          <a:stretch>
            <a:fillRect/>
          </a:stretch>
        </p:blipFill>
        <p:spPr bwMode="auto">
          <a:xfrm>
            <a:off x="857224" y="1428736"/>
            <a:ext cx="7309512" cy="5053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Підготовка до контрольної роботи.</vt:lpstr>
      <vt:lpstr>Слайд 2</vt:lpstr>
      <vt:lpstr>Домашнє завдання.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Підготовка до контрольної роботи.</dc:title>
  <dc:creator>Андрей</dc:creator>
  <cp:lastModifiedBy>Андрей</cp:lastModifiedBy>
  <cp:revision>1</cp:revision>
  <dcterms:created xsi:type="dcterms:W3CDTF">2018-03-13T21:51:05Z</dcterms:created>
  <dcterms:modified xsi:type="dcterms:W3CDTF">2018-03-13T21:55:31Z</dcterms:modified>
</cp:coreProperties>
</file>