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8530F-F7B6-469F-B67A-27FECA278180}" type="datetimeFigureOut">
              <a:rPr lang="ru-RU" smtClean="0"/>
              <a:t>21.09.2017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D71C7-7C31-481D-8D3E-6A84DAF6282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8530F-F7B6-469F-B67A-27FECA278180}" type="datetimeFigureOut">
              <a:rPr lang="ru-RU" smtClean="0"/>
              <a:t>21.09.2017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D71C7-7C31-481D-8D3E-6A84DAF6282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8530F-F7B6-469F-B67A-27FECA278180}" type="datetimeFigureOut">
              <a:rPr lang="ru-RU" smtClean="0"/>
              <a:t>21.09.2017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D71C7-7C31-481D-8D3E-6A84DAF6282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8530F-F7B6-469F-B67A-27FECA278180}" type="datetimeFigureOut">
              <a:rPr lang="ru-RU" smtClean="0"/>
              <a:t>21.09.2017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D71C7-7C31-481D-8D3E-6A84DAF6282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8530F-F7B6-469F-B67A-27FECA278180}" type="datetimeFigureOut">
              <a:rPr lang="ru-RU" smtClean="0"/>
              <a:t>21.09.2017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D71C7-7C31-481D-8D3E-6A84DAF6282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8530F-F7B6-469F-B67A-27FECA278180}" type="datetimeFigureOut">
              <a:rPr lang="ru-RU" smtClean="0"/>
              <a:t>21.09.2017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D71C7-7C31-481D-8D3E-6A84DAF6282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8530F-F7B6-469F-B67A-27FECA278180}" type="datetimeFigureOut">
              <a:rPr lang="ru-RU" smtClean="0"/>
              <a:t>21.09.2017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D71C7-7C31-481D-8D3E-6A84DAF6282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8530F-F7B6-469F-B67A-27FECA278180}" type="datetimeFigureOut">
              <a:rPr lang="ru-RU" smtClean="0"/>
              <a:t>21.09.2017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D71C7-7C31-481D-8D3E-6A84DAF6282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8530F-F7B6-469F-B67A-27FECA278180}" type="datetimeFigureOut">
              <a:rPr lang="ru-RU" smtClean="0"/>
              <a:t>21.09.2017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D71C7-7C31-481D-8D3E-6A84DAF6282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8530F-F7B6-469F-B67A-27FECA278180}" type="datetimeFigureOut">
              <a:rPr lang="ru-RU" smtClean="0"/>
              <a:t>21.09.2017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D71C7-7C31-481D-8D3E-6A84DAF6282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8530F-F7B6-469F-B67A-27FECA278180}" type="datetimeFigureOut">
              <a:rPr lang="ru-RU" smtClean="0"/>
              <a:t>21.09.2017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D71C7-7C31-481D-8D3E-6A84DAF6282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E8530F-F7B6-469F-B67A-27FECA278180}" type="datetimeFigureOut">
              <a:rPr lang="ru-RU" smtClean="0"/>
              <a:t>21.09.2017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AD71C7-7C31-481D-8D3E-6A84DAF6282E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>
                <a:solidFill>
                  <a:srgbClr val="FF0000"/>
                </a:solidFill>
                <a:latin typeface="Segoe Script" pitchFamily="34" charset="0"/>
              </a:rPr>
              <a:t>Властивості числових нерівностей.</a:t>
            </a:r>
            <a:endParaRPr lang="ru-RU" dirty="0">
              <a:solidFill>
                <a:srgbClr val="FF0000"/>
              </a:solidFill>
              <a:latin typeface="Segoe Script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>
                <a:solidFill>
                  <a:srgbClr val="FF0000"/>
                </a:solidFill>
                <a:latin typeface="Segoe Script" pitchFamily="34" charset="0"/>
              </a:rPr>
              <a:t>Оцінювання значень виразу.</a:t>
            </a:r>
            <a:endParaRPr lang="ru-RU" dirty="0">
              <a:solidFill>
                <a:srgbClr val="FF0000"/>
              </a:solidFill>
              <a:latin typeface="Segoe Script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28595" y="285728"/>
            <a:ext cx="8127653" cy="535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1800" dirty="0" smtClean="0"/>
              <a:t>8. Якщо а˃</a:t>
            </a:r>
            <a:r>
              <a:rPr lang="en-US" sz="1800" dirty="0" smtClean="0"/>
              <a:t>b </a:t>
            </a:r>
            <a:r>
              <a:rPr lang="uk-UA" sz="1800" dirty="0" smtClean="0"/>
              <a:t>і а,</a:t>
            </a:r>
            <a:r>
              <a:rPr lang="en-US" sz="1800" dirty="0" smtClean="0"/>
              <a:t> b</a:t>
            </a:r>
            <a:r>
              <a:rPr lang="uk-UA" sz="1800" dirty="0" smtClean="0"/>
              <a:t>- додатні числа,</a:t>
            </a:r>
          </a:p>
          <a:p>
            <a:pPr>
              <a:buNone/>
            </a:pPr>
            <a:r>
              <a:rPr lang="uk-UA" sz="1800" dirty="0"/>
              <a:t> </a:t>
            </a:r>
            <a:r>
              <a:rPr lang="uk-UA" sz="1800" dirty="0" smtClean="0"/>
              <a:t>    </a:t>
            </a:r>
            <a:r>
              <a:rPr lang="uk-UA" sz="1800" dirty="0" smtClean="0"/>
              <a:t>то </a:t>
            </a:r>
            <a:endParaRPr lang="ru-RU" sz="18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463" y="144463"/>
            <a:ext cx="8676674" cy="12842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14414" y="2000240"/>
            <a:ext cx="4959278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00100" y="142852"/>
            <a:ext cx="6281928" cy="28315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00100" y="3027363"/>
            <a:ext cx="4691062" cy="3830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rgbClr val="FF0000"/>
                </a:solidFill>
                <a:latin typeface="Segoe Script" pitchFamily="34" charset="0"/>
              </a:rPr>
              <a:t>Домашнє завдання</a:t>
            </a:r>
            <a:endParaRPr lang="ru-RU" dirty="0">
              <a:solidFill>
                <a:srgbClr val="FF0000"/>
              </a:solidFill>
              <a:latin typeface="Segoe Script" pitchFamily="34" charset="0"/>
            </a:endParaRPr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85800" y="2224881"/>
            <a:ext cx="7772400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26</Words>
  <Application>Microsoft Office PowerPoint</Application>
  <PresentationFormat>Экран (4:3)</PresentationFormat>
  <Paragraphs>5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Властивості числових нерівностей.</vt:lpstr>
      <vt:lpstr>Слайд 2</vt:lpstr>
      <vt:lpstr>Слайд 3</vt:lpstr>
      <vt:lpstr>Слайд 4</vt:lpstr>
      <vt:lpstr>Домашнє завдання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Андрей</dc:creator>
  <cp:lastModifiedBy>Андрей</cp:lastModifiedBy>
  <cp:revision>5</cp:revision>
  <dcterms:created xsi:type="dcterms:W3CDTF">2017-09-21T14:36:29Z</dcterms:created>
  <dcterms:modified xsi:type="dcterms:W3CDTF">2017-09-21T15:58:14Z</dcterms:modified>
</cp:coreProperties>
</file>